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25"/>
  </p:notesMasterIdLst>
  <p:sldIdLst>
    <p:sldId id="287" r:id="rId2"/>
    <p:sldId id="308" r:id="rId3"/>
    <p:sldId id="327" r:id="rId4"/>
    <p:sldId id="328" r:id="rId5"/>
    <p:sldId id="329" r:id="rId6"/>
    <p:sldId id="330" r:id="rId7"/>
    <p:sldId id="331" r:id="rId8"/>
    <p:sldId id="326" r:id="rId9"/>
    <p:sldId id="309" r:id="rId10"/>
    <p:sldId id="310" r:id="rId11"/>
    <p:sldId id="311" r:id="rId12"/>
    <p:sldId id="314" r:id="rId13"/>
    <p:sldId id="312" r:id="rId14"/>
    <p:sldId id="313" r:id="rId15"/>
    <p:sldId id="315" r:id="rId16"/>
    <p:sldId id="316" r:id="rId17"/>
    <p:sldId id="317" r:id="rId18"/>
    <p:sldId id="318" r:id="rId19"/>
    <p:sldId id="319" r:id="rId20"/>
    <p:sldId id="320" r:id="rId21"/>
    <p:sldId id="325" r:id="rId22"/>
    <p:sldId id="324" r:id="rId23"/>
    <p:sldId id="298" r:id="rId24"/>
  </p:sldIdLst>
  <p:sldSz cx="9144000" cy="5143500" type="screen16x9"/>
  <p:notesSz cx="6858000" cy="9144000"/>
  <p:embeddedFontLst>
    <p:embeddedFont>
      <p:font typeface="Sassoon Sans US Rg" pitchFamily="2" charset="77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0"/>
    <p:restoredTop sz="94626"/>
  </p:normalViewPr>
  <p:slideViewPr>
    <p:cSldViewPr snapToGrid="0" showGuides="1">
      <p:cViewPr>
        <p:scale>
          <a:sx n="77" d="100"/>
          <a:sy n="77" d="100"/>
        </p:scale>
        <p:origin x="1160" y="1448"/>
      </p:cViewPr>
      <p:guideLst>
        <p:guide orient="horz" pos="849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A121D-08D4-660D-69DF-04E021DD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3E86F-9AFE-9641-9B09-59484C8F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DEC2ED-683A-C43C-0F66-7F8CD54E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C6DDE7-4272-5CD4-1C62-3FF5FA4988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208868"/>
            <a:ext cx="8103678" cy="347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10000"/>
              <a:buFont typeface="Arial" panose="020B0604020202020204" pitchFamily="34" charset="0"/>
              <a:buChar char="•"/>
              <a:defRPr sz="2800"/>
            </a:lvl1pPr>
            <a:lvl2pPr marL="685800" indent="-228600">
              <a:buSzPct val="95000"/>
              <a:buFont typeface="Courier New" panose="02070309020205020404" pitchFamily="49" charset="0"/>
              <a:buChar char="o"/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107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7CCE2-BFF8-8BB8-98C9-1EA07098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0A86E-4028-105D-5F21-C3EFC02A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D33976-7CAE-FD84-B205-C12C5E93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4C0570-DE3A-C457-7D6A-D6DA71FFDB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75" y="350727"/>
            <a:ext cx="2451850" cy="231291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9255F2A-9D59-BCB2-491F-B41AA4D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2898183"/>
            <a:ext cx="7514740" cy="1231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7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6419E4F-4070-2CDE-3536-984B6343C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883" y="1648480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Category 1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155706-B3E5-1C00-9BDA-02787D90B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161" y="2742944"/>
            <a:ext cx="810367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Sassoon Sans US Rg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696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59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740" y="733500"/>
            <a:ext cx="3139785" cy="2961863"/>
          </a:xfrm>
          <a:prstGeom prst="rect">
            <a:avLst/>
          </a:prstGeom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E2046A90-8984-3372-39CB-925489297B34}"/>
              </a:ext>
            </a:extLst>
          </p:cNvPr>
          <p:cNvSpPr txBox="1">
            <a:spLocks/>
          </p:cNvSpPr>
          <p:nvPr/>
        </p:nvSpPr>
        <p:spPr>
          <a:xfrm>
            <a:off x="0" y="3850316"/>
            <a:ext cx="9144000" cy="93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Sassoon Sans US Rg" pitchFamily="2" charset="77"/>
                <a:ea typeface="Sassoon Sans US Rg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©The Educational Company of Ireland.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1"/>
                </a:solidFill>
              </a:rPr>
              <a:t>www.mathsandme.ie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5B636-1F46-56E3-A117-F58B3626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276CE-40A7-41C3-4F64-843C625F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E8BC7"/>
          </a:solidFill>
          <a:latin typeface="Sassoon Sans US Rg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8BC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4BBE-8556-C052-EF0E-59F0855D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Reveal Data (2)</a:t>
            </a:r>
          </a:p>
        </p:txBody>
      </p:sp>
    </p:spTree>
    <p:extLst>
      <p:ext uri="{BB962C8B-B14F-4D97-AF65-F5344CB8AC3E}">
        <p14:creationId xmlns:p14="http://schemas.microsoft.com/office/powerpoint/2010/main" val="150626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FB5D7-22DF-C56A-590E-5296125B8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F27A7F4-BECC-5FEE-4030-361A0179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0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0612D-DF21-9C0F-B6D1-689D29DDA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B562A753-DD8E-967A-3A97-3F69F7C9D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1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9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F1FCF-94A9-8EFC-A09C-6B5906505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6B1A-EC3E-249B-0F9E-AADA059D8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4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2CD2DE-B9AF-124A-E866-A9DEA00D9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Main Event</a:t>
            </a:r>
          </a:p>
        </p:txBody>
      </p:sp>
    </p:spTree>
    <p:extLst>
      <p:ext uri="{BB962C8B-B14F-4D97-AF65-F5344CB8AC3E}">
        <p14:creationId xmlns:p14="http://schemas.microsoft.com/office/powerpoint/2010/main" val="105202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758C9-D118-051A-2092-E915118C5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886B91A-1835-6203-973C-E1B054CDD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1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1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B475-348E-1633-C435-FB4013B1E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0D58E30-7766-A60E-6D89-729AB076F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0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9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72EA-2E70-E6AD-8550-857140458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3F6BC5D-2B21-D674-4EFF-87DCC8A75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1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8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4C606-B580-20C3-70BC-FFE01DAA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D261709-9CCA-B6FF-31CD-C7F07E952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0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DAAEC-9CE9-9672-D5F7-C6C7C36E2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B87B075-1ADD-9296-6515-C75D78F89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1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43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FB9CC-8A4D-9EC9-D11E-33DD1EA62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D377F25-0F70-B691-982E-8B3E838CC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1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85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AF5EB-9896-C39A-93DD-01CDB241C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845A181-5391-53E4-E4AA-627D614EA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1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3E13D-457A-98E7-6928-029996779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7714888-F935-BB52-E37D-E688AAAA8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803" b="25389"/>
          <a:stretch/>
        </p:blipFill>
        <p:spPr>
          <a:xfrm>
            <a:off x="634104" y="3024000"/>
            <a:ext cx="787579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36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7B62D-FB55-2B1B-7D1D-5E2BAD13B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A0DFB4EE-F798-1E0D-CD9E-183488907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0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6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18A9A-CFD3-FC97-FD51-65AC42BE0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6F314FE-1BB7-512F-762E-4EB3F413F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1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45008-16DC-AA56-7DEC-4086CECD9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C6DA0-7FAA-81A0-03C8-53260D22E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3" y="328451"/>
            <a:ext cx="7875794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7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0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95EBC-3732-3036-E2FF-06A968194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3F7F29EF-450C-739D-DFF3-88EE37EB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803" b="20516"/>
          <a:stretch/>
        </p:blipFill>
        <p:spPr>
          <a:xfrm>
            <a:off x="634104" y="3024000"/>
            <a:ext cx="787579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6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27945-CC0E-E214-A08B-3631913E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D95A333-3966-37AD-DA2A-339755397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82" b="20505"/>
          <a:stretch/>
        </p:blipFill>
        <p:spPr>
          <a:xfrm>
            <a:off x="634104" y="1764000"/>
            <a:ext cx="7875793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CC8E0-89CE-DE48-FF6C-49822D1E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D11B89C-3E73-CD6E-3741-D351438B9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82" r="-13" b="14819"/>
          <a:stretch/>
        </p:blipFill>
        <p:spPr>
          <a:xfrm>
            <a:off x="634104" y="1764000"/>
            <a:ext cx="7876800" cy="23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1C91CC-B39A-3320-1EEB-BAAD0B1C0979}"/>
              </a:ext>
            </a:extLst>
          </p:cNvPr>
          <p:cNvSpPr/>
          <p:nvPr/>
        </p:nvSpPr>
        <p:spPr>
          <a:xfrm>
            <a:off x="1280160" y="3840480"/>
            <a:ext cx="6001789" cy="26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71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C6051-E32A-D3A8-6F58-F72118684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601C721-2941-C29D-4CAC-13A8E3655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82" r="-13" b="14819"/>
          <a:stretch/>
        </p:blipFill>
        <p:spPr>
          <a:xfrm>
            <a:off x="634104" y="1764000"/>
            <a:ext cx="7876800" cy="234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018EA3-4D74-1E37-BC08-E02CBD16F164}"/>
              </a:ext>
            </a:extLst>
          </p:cNvPr>
          <p:cNvSpPr/>
          <p:nvPr/>
        </p:nvSpPr>
        <p:spPr>
          <a:xfrm>
            <a:off x="1280160" y="3840480"/>
            <a:ext cx="3075709" cy="26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02EAB-EE81-38EA-62C9-6A43FB32A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667141D-6340-CC13-7D2D-4C3135C50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2381" r="-13" b="5068"/>
          <a:stretch/>
        </p:blipFill>
        <p:spPr>
          <a:xfrm>
            <a:off x="634104" y="1764000"/>
            <a:ext cx="78768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2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DB010-527F-2FA4-1D79-4F6FABA38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2263E71-D66F-6EB8-2362-BE3C94AA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0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9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75587-3DAD-12E5-C96D-8F9D1C603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3DE056-D694-6049-DC6D-1B0F94906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4104" y="328450"/>
            <a:ext cx="7875793" cy="44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1652"/>
      </p:ext>
    </p:extLst>
  </p:cSld>
  <p:clrMapOvr>
    <a:masterClrMapping/>
  </p:clrMapOvr>
</p:sld>
</file>

<file path=ppt/theme/theme1.xml><?xml version="1.0" encoding="utf-8"?>
<a:theme xmlns:a="http://schemas.openxmlformats.org/drawingml/2006/main" name="MM_PPT Template_v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462F5A81-63FF-6840-AB62-048EB7BCDD7C}" vid="{3DF2F8C4-6063-9D45-809B-F8FEC2E006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MM_PPT Template_v2</Template>
  <TotalTime>724</TotalTime>
  <Words>8</Words>
  <Application>Microsoft Macintosh PowerPoint</Application>
  <PresentationFormat>On-screen Show (16:9)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Courier New</vt:lpstr>
      <vt:lpstr>Arial</vt:lpstr>
      <vt:lpstr>Sassoon Sans US Rg</vt:lpstr>
      <vt:lpstr>MM_PPT Template_v3</vt:lpstr>
      <vt:lpstr>Slow Reveal Data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Nobuko Otake</cp:lastModifiedBy>
  <cp:revision>49</cp:revision>
  <dcterms:modified xsi:type="dcterms:W3CDTF">2025-03-21T16:49:01Z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1985397604</vt:i4>
  </property>
  <property fmtid="{D5CDD505-2E9C-101B-9397-08002B2CF9AE}" pid="3" name="_NewReviewCycle">
    <vt:lpwstr/>
  </property>
  <property fmtid="{D5CDD505-2E9C-101B-9397-08002B2CF9AE}" pid="4" name="_EmailSubject">
    <vt:lpwstr>MAM - 3-4 Class: Project Tracker - Sign Off</vt:lpwstr>
  </property>
  <property fmtid="{D5CDD505-2E9C-101B-9397-08002B2CF9AE}" pid="5" name="_AuthorEmail">
    <vt:lpwstr>ben.clancy@smurfitwestrock.ie</vt:lpwstr>
  </property>
  <property fmtid="{D5CDD505-2E9C-101B-9397-08002B2CF9AE}" pid="6" name="_AuthorEmailDisplayName">
    <vt:lpwstr>Ben Clancy</vt:lpwstr>
  </property>
</Properties>
</file>