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0"/>
  </p:notesMasterIdLst>
  <p:sldIdLst>
    <p:sldId id="287" r:id="rId2"/>
    <p:sldId id="289" r:id="rId3"/>
    <p:sldId id="292" r:id="rId4"/>
    <p:sldId id="300" r:id="rId5"/>
    <p:sldId id="301" r:id="rId6"/>
    <p:sldId id="302" r:id="rId7"/>
    <p:sldId id="303" r:id="rId8"/>
    <p:sldId id="298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Sassoon Sans US Rg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26"/>
  </p:normalViewPr>
  <p:slideViewPr>
    <p:cSldViewPr snapToGrid="0" showGuides="1">
      <p:cViewPr varScale="1">
        <p:scale>
          <a:sx n="97" d="100"/>
          <a:sy n="97" d="100"/>
        </p:scale>
        <p:origin x="1296" y="78"/>
      </p:cViewPr>
      <p:guideLst>
        <p:guide orient="horz" pos="849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A121D-08D4-660D-69DF-04E021DDD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8"/>
          <a:stretch/>
        </p:blipFill>
        <p:spPr>
          <a:xfrm>
            <a:off x="0" y="4809489"/>
            <a:ext cx="9184052" cy="334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3E86F-9AFE-9641-9B09-59484C8F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9" y="122294"/>
            <a:ext cx="1003141" cy="946297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DEC2ED-683A-C43C-0F66-7F8CD54E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C6DDE7-4272-5CD4-1C62-3FF5FA4988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208868"/>
            <a:ext cx="8103678" cy="347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10000"/>
              <a:buFont typeface="Arial" panose="020B0604020202020204" pitchFamily="34" charset="0"/>
              <a:buChar char="•"/>
              <a:defRPr sz="2800"/>
            </a:lvl1pPr>
            <a:lvl2pPr marL="685800" indent="-228600">
              <a:buSzPct val="95000"/>
              <a:buFont typeface="Courier New" panose="02070309020205020404" pitchFamily="49" charset="0"/>
              <a:buChar char="o"/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107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7CCE2-BFF8-8BB8-98C9-1EA07098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8"/>
          <a:stretch/>
        </p:blipFill>
        <p:spPr>
          <a:xfrm>
            <a:off x="0" y="4809489"/>
            <a:ext cx="9184052" cy="334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B0A86E-4028-105D-5F21-C3EFC02A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9" y="122294"/>
            <a:ext cx="1003141" cy="94629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D33976-7CAE-FD84-B205-C12C5E93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4C0570-DE3A-C457-7D6A-D6DA71FFDB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370013"/>
            <a:ext cx="810367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DA43-6DCF-DCA3-084E-8CFEA986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75" y="350727"/>
            <a:ext cx="2451850" cy="231291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9255F2A-9D59-BCB2-491F-B41AA4D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2898183"/>
            <a:ext cx="7514740" cy="1231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7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6419E4F-4070-2CDE-3536-984B6343C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883" y="1648480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Category 1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155706-B3E5-1C00-9BDA-02787D90B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161" y="2742944"/>
            <a:ext cx="810367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Sassoon Sans US Rg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696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59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DA43-6DCF-DCA3-084E-8CFEA986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740" y="733500"/>
            <a:ext cx="3139785" cy="2961863"/>
          </a:xfrm>
          <a:prstGeom prst="rect">
            <a:avLst/>
          </a:prstGeom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E2046A90-8984-3372-39CB-925489297B34}"/>
              </a:ext>
            </a:extLst>
          </p:cNvPr>
          <p:cNvSpPr txBox="1">
            <a:spLocks/>
          </p:cNvSpPr>
          <p:nvPr/>
        </p:nvSpPr>
        <p:spPr>
          <a:xfrm>
            <a:off x="0" y="3850316"/>
            <a:ext cx="9144000" cy="93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Sassoon Sans US Rg" pitchFamily="2" charset="77"/>
                <a:ea typeface="Sassoon Sans US Rg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©The Educational Company of Ireland.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bg1"/>
                </a:solidFill>
              </a:rPr>
              <a:t>www.mathsandme.ie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5B636-1F46-56E3-A117-F58B3626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276CE-40A7-41C3-4F64-843C625F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370013"/>
            <a:ext cx="810367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E8BC7"/>
          </a:solidFill>
          <a:latin typeface="Sassoon Sans US Rg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E8BC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4BBE-8556-C052-EF0E-59F0855D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Investigation Cycle</a:t>
            </a:r>
          </a:p>
        </p:txBody>
      </p:sp>
    </p:spTree>
    <p:extLst>
      <p:ext uri="{BB962C8B-B14F-4D97-AF65-F5344CB8AC3E}">
        <p14:creationId xmlns:p14="http://schemas.microsoft.com/office/powerpoint/2010/main" val="150626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94FBF8-0B9C-73F4-1895-50AAFC52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-131754"/>
            <a:ext cx="7514740" cy="123171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Data Investigation Cycle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5869A-EDDD-EE00-BDE4-AC16459A9C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9141" y="321276"/>
            <a:ext cx="8339941" cy="46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Pose a question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0" y="1337061"/>
            <a:ext cx="8103677" cy="3262312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do we want to find out?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is the question we want to answer?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it an interesting question?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it an answerable question?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it worth answering?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How will we find out the answer?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126C0E-D8FC-108C-AA36-1D7ADFED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15ACF-68A3-318D-9BE3-452A4022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28193" y="48505"/>
            <a:ext cx="199644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Plan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62" y="1312347"/>
            <a:ext cx="8103677" cy="3262312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How can we find out? What should we do? 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data do we need to collect?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Who should we collect it from?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Who will collect the data? Where? For how long?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How will we record and </a:t>
            </a:r>
            <a:r>
              <a:rPr lang="en-US" sz="22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organise</a:t>
            </a:r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the data?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do you think we will find out?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C5E324-EBF8-790D-5C5C-4BBC9CDF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6431" y="56743"/>
            <a:ext cx="199644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FE7294-A1D8-F303-1C76-A5C1B34B3F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Data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2" y="1361775"/>
            <a:ext cx="8103677" cy="3262312"/>
          </a:xfrm>
        </p:spPr>
        <p:txBody>
          <a:bodyPr>
            <a:normAutofit/>
          </a:bodyPr>
          <a:lstStyle/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Collect the data as planned.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Is the collected data organised?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Is the collected data clear and easy to read?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1C8AC5-05B0-36C3-DB9A-3BEE4ACBD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6431" y="56743"/>
            <a:ext cx="199644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984D3-1C62-36D1-832C-939A1D49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Analysis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0" y="1279394"/>
            <a:ext cx="8103677" cy="3262312"/>
          </a:xfrm>
        </p:spPr>
        <p:txBody>
          <a:bodyPr>
            <a:noAutofit/>
          </a:bodyPr>
          <a:lstStyle/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Look at the data carefully. What do we notice</a:t>
            </a:r>
            <a:r>
              <a:rPr lang="en-GB" sz="2200" dirty="0"/>
              <a:t>?</a:t>
            </a:r>
          </a:p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What are the greatest and least values?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How might we display the data for others?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What graph (and scale) would be most suitable?  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What title? Labels? A key?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Describe the shape of the data; what does it tell us?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9E187E-65E8-EE73-000C-EA2DC0FF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6431" y="56743"/>
            <a:ext cx="199644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1017E-7178-2B10-416B-2A21CB1C03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Conclusion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65" y="1295873"/>
            <a:ext cx="8103677" cy="3262312"/>
          </a:xfrm>
        </p:spPr>
        <p:txBody>
          <a:bodyPr>
            <a:noAutofit/>
          </a:bodyPr>
          <a:lstStyle/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What are our findings? What do they tell us?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Have we answered the original question?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What is interesting or surprising about the findings? Any patterns?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Who might be interested in this information? Explain why.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How could the findings be shared with a wider </a:t>
            </a:r>
            <a:br>
              <a:rPr lang="en-GB" sz="2200" dirty="0"/>
            </a:br>
            <a:r>
              <a:rPr lang="en-GB" sz="2200" dirty="0"/>
              <a:t>audience?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Do we have any unanswered or new questions?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E53C6-4D88-0886-BF89-9DF84786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6431" y="56743"/>
            <a:ext cx="199644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0EF89-4A5C-DE85-4AD1-F7661775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06623"/>
      </p:ext>
    </p:extLst>
  </p:cSld>
  <p:clrMapOvr>
    <a:masterClrMapping/>
  </p:clrMapOvr>
</p:sld>
</file>

<file path=ppt/theme/theme1.xml><?xml version="1.0" encoding="utf-8"?>
<a:theme xmlns:a="http://schemas.openxmlformats.org/drawingml/2006/main" name="MM_PPT Template_v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3" id="{462F5A81-63FF-6840-AB62-048EB7BCDD7C}" vid="{3DF2F8C4-6063-9D45-809B-F8FEC2E006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MM_PPT Template_v2</Template>
  <TotalTime>411</TotalTime>
  <Words>255</Words>
  <Application>Microsoft Office PowerPoint</Application>
  <PresentationFormat>On-screen Show (16:9)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Sans US Rg</vt:lpstr>
      <vt:lpstr>Cambria</vt:lpstr>
      <vt:lpstr>Courier New</vt:lpstr>
      <vt:lpstr>MS Mincho</vt:lpstr>
      <vt:lpstr>Arial</vt:lpstr>
      <vt:lpstr>MM_PPT Template_v3</vt:lpstr>
      <vt:lpstr>Data Investigation Cycle</vt:lpstr>
      <vt:lpstr>Data Investigation Cycle</vt:lpstr>
      <vt:lpstr>Pose a question</vt:lpstr>
      <vt:lpstr>Plan</vt:lpstr>
      <vt:lpstr>Data</vt:lpstr>
      <vt:lpstr>Analysis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 Clancy</cp:lastModifiedBy>
  <cp:revision>18</cp:revision>
  <dcterms:modified xsi:type="dcterms:W3CDTF">2025-02-11T10:58:42Z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-991120397</vt:i4>
  </property>
  <property fmtid="{D5CDD505-2E9C-101B-9397-08002B2CF9AE}" pid="3" name="_NewReviewCycle">
    <vt:lpwstr/>
  </property>
  <property fmtid="{D5CDD505-2E9C-101B-9397-08002B2CF9AE}" pid="4" name="_EmailSubject">
    <vt:lpwstr>MAM - 3-4 Class: Content Queries</vt:lpwstr>
  </property>
  <property fmtid="{D5CDD505-2E9C-101B-9397-08002B2CF9AE}" pid="5" name="_AuthorEmail">
    <vt:lpwstr>ben.clancy@smurfitwestrock.ie</vt:lpwstr>
  </property>
  <property fmtid="{D5CDD505-2E9C-101B-9397-08002B2CF9AE}" pid="6" name="_AuthorEmailDisplayName">
    <vt:lpwstr>Ben Clancy</vt:lpwstr>
  </property>
  <property fmtid="{D5CDD505-2E9C-101B-9397-08002B2CF9AE}" pid="7" name="_PreviousAdHocReviewCycleID">
    <vt:i4>1985397604</vt:i4>
  </property>
</Properties>
</file>